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6" r:id="rId3"/>
    <p:sldId id="257" r:id="rId4"/>
    <p:sldId id="258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CCEE-6E6F-E94D-8E25-6661AAC49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0600B-0634-014C-B084-75852E0AD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04882-D58E-8341-BF26-15D46AAD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B64E8-F54C-A045-8DD2-7C19555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D591F-A31B-4146-8FFF-B93C533E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3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0332D-47E2-B142-8DC1-22A5042B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5379D-332D-F643-8C3A-693EBDCB3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D429D-B886-814A-BDC2-A3389895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0F01B-5D66-6042-B8BB-B2917B99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FB631-D9E5-C644-B16F-CCE65C6C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8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688D9-E594-5F46-8090-306A368A8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3D140-480B-F341-9F06-D8885386C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7AF4B-8864-1F44-BD11-9CBFB4D91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96E5B-79D7-AF48-9E59-9216D888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81F78-3668-9E46-AC0C-B673AB0B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6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C609-8C7B-8E46-BDE5-5419D3FA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48E-FC0F-B447-9642-BBC8D58D0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F5695-57D1-1E45-A966-4330A9A7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1D9B0-22ED-B846-B1D4-B8CDA2F11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0548-983E-D546-BE4B-BF28E1E0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7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CAC9-83E5-0845-A4BD-6B7599D8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8D661-E9CD-5446-AB4A-FAE8ECEF5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8E0C0-5D86-7B44-9831-D562BE58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434BD-3B14-5F42-9278-B78A37BB1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5F927-C575-8E42-A4DF-D3574F15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3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3E242-200C-F14B-B2F0-52BECFD6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39E38-6B18-1F48-AE12-EF48F6E10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05419-A74B-F44B-8B42-CFD06B9C1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85179-2790-4F49-A599-1FA09FBF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0CBF-9E78-DB4C-B91A-0D7742579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4A187-065F-E343-828B-093AB1CA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3268-71FB-1848-9D00-3A260ABA3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A2EA5-D942-3448-97E1-6D0C15E1D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47789-CA62-7246-8551-6B107C8FE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A67BAA-B422-7A46-8CFE-3EB238A2B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D3147A-5937-7A47-9048-F76B315D9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336B1-4B85-4041-B43C-6C121AAD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818EB-7B1E-2B41-A0FE-4094D6E54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12C70-1236-7840-8BE5-FE29B7A7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1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7AFA6-86EE-1943-868B-FDF2ADED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F6507-0385-FC45-87E4-0E7A067EB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BB276-5CD7-384A-B965-00348238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EA587-A122-2C45-B878-F2D8BF65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3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AFC5B-1BB7-7B4D-B417-9530BC1A1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3E85C-78AC-0944-90C6-D523641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68995-58A3-434A-A1CF-87124055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9210-8710-2A4B-9701-35B1887B4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70C54-3B0D-524C-9F32-B35EA9966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2B970-3DE0-274A-9025-A27CFB518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E4440-9C6B-B24F-ADC3-5F8D39429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8AC34-EF1D-7A48-95A6-B40BFF7B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57801-87A5-9C48-A594-98896407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1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2C51-D26B-584B-BB6B-2F3957BB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A1FD5-955D-B94F-B1F2-3985E91207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6FE79-CC9E-BF40-843B-00348C38A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2BC15-E237-614A-868A-CCBAF78A9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772C-32DE-2F4E-B06B-9B16A550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BAF0A-B09A-CC4B-816E-0A51FB8D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1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38EB2B-9C45-7A49-803D-C87CF84D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DC863-6BB3-4744-95B8-072A8B837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1257E-83F4-0641-8E06-BD178DFB4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6EB4B-335D-DF47-A1F8-D4D6822FA20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9F8D4-5ED3-B64B-8803-52F0C3490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2A5BD-1A8B-3846-B2FD-AAC80013C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12714-CB92-5543-92B9-3F6CB7201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9C61-97C4-0045-87F9-008E06F07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271" y="3794336"/>
            <a:ext cx="5242259" cy="19222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4800" dirty="0">
                <a:latin typeface="Gill Sans MT" panose="020B0502020104020203" pitchFamily="34" charset="77"/>
              </a:rPr>
              <a:t>Mary Anning</a:t>
            </a:r>
            <a:br>
              <a:rPr lang="en-US" sz="4800" dirty="0">
                <a:latin typeface="Gill Sans MT" panose="020B0502020104020203" pitchFamily="34" charset="77"/>
              </a:rPr>
            </a:br>
            <a:r>
              <a:rPr lang="en-US" sz="4800" dirty="0">
                <a:latin typeface="Gill Sans MT" panose="020B0502020104020203" pitchFamily="34" charset="77"/>
              </a:rPr>
              <a:t>Working with Fossils</a:t>
            </a:r>
          </a:p>
        </p:txBody>
      </p:sp>
      <p:sp>
        <p:nvSpPr>
          <p:cNvPr id="35" name="Freeform: Shape 26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818D7-CFA4-E244-BE39-2F5A263E7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384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36" name="Freeform: Shape 28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A166EF5-8AE8-C845-9526-D4EED5EA0D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3585" y="296900"/>
            <a:ext cx="1860915" cy="7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06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898B8EB-E53C-4E72-9817-B4BFCAD73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4E130362-2F35-4AB7-9EA5-DBC0F771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56BE988C-7A5B-41EC-A46C-AEA93D8D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B13A9-D382-884E-ACD1-6928D7464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8" y="1124712"/>
            <a:ext cx="4023360" cy="32004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800" kern="1200" dirty="0">
                <a:latin typeface="Gill Sans MT" panose="020B0502020104020203" pitchFamily="34" charset="77"/>
              </a:rPr>
              <a:t>Which animal has a skeleton like this?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CB1EC0-40A9-4D5E-B7E2-6E3423CE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DD67-E45E-5F46-8E8E-ED50DA112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535" y="930535"/>
            <a:ext cx="1798420" cy="148931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652AA63-DBB2-5041-BF03-F12E1065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587" y="223413"/>
            <a:ext cx="3924701" cy="315938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BE52EF-2889-423F-947C-0E44A760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map, drawing&#10;&#10;Description automatically generated">
            <a:extLst>
              <a:ext uri="{FF2B5EF4-FFF2-40B4-BE49-F238E27FC236}">
                <a16:creationId xmlns:a16="http://schemas.microsoft.com/office/drawing/2014/main" id="{DAF924C9-6958-3A4A-A918-2002EFEE1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114" y="3291521"/>
            <a:ext cx="4245681" cy="31593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87E918-5DA5-DB49-9F64-F459EA96C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632" y="4014788"/>
            <a:ext cx="2826386" cy="16675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D25CB5-1975-C44C-A3B4-1B6355BD373F}"/>
              </a:ext>
            </a:extLst>
          </p:cNvPr>
          <p:cNvSpPr txBox="1"/>
          <p:nvPr/>
        </p:nvSpPr>
        <p:spPr>
          <a:xfrm>
            <a:off x="475488" y="5927465"/>
            <a:ext cx="278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1</a:t>
            </a:r>
          </a:p>
        </p:txBody>
      </p:sp>
    </p:spTree>
    <p:extLst>
      <p:ext uri="{BB962C8B-B14F-4D97-AF65-F5344CB8AC3E}">
        <p14:creationId xmlns:p14="http://schemas.microsoft.com/office/powerpoint/2010/main" val="3267737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13A9-D382-884E-ACD1-6928D7464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8" y="1124712"/>
            <a:ext cx="4023360" cy="32004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800" kern="1200" dirty="0">
                <a:latin typeface="Gill Sans MT" panose="020B0502020104020203" pitchFamily="34" charset="77"/>
              </a:rPr>
              <a:t>Which animal has a skeleton like this?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DD67-E45E-5F46-8E8E-ED50DA112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600" y="785339"/>
            <a:ext cx="1614755" cy="133721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652AA63-DBB2-5041-BF03-F12E1065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759" y="479809"/>
            <a:ext cx="3812476" cy="3069042"/>
          </a:xfrm>
          <a:prstGeom prst="rect">
            <a:avLst/>
          </a:prstGeom>
        </p:spPr>
      </p:pic>
      <p:pic>
        <p:nvPicPr>
          <p:cNvPr id="5" name="Picture 4" descr="A picture containing text, map, drawing&#10;&#10;Description automatically generated">
            <a:extLst>
              <a:ext uri="{FF2B5EF4-FFF2-40B4-BE49-F238E27FC236}">
                <a16:creationId xmlns:a16="http://schemas.microsoft.com/office/drawing/2014/main" id="{DAF924C9-6958-3A4A-A918-2002EFEE1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241" y="3429000"/>
            <a:ext cx="3933518" cy="2927090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87E918-5DA5-DB49-9F64-F459EA96C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267" y="4457700"/>
            <a:ext cx="3217612" cy="1898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DD4CC-4F10-2643-B32F-04545C1B6E3E}"/>
              </a:ext>
            </a:extLst>
          </p:cNvPr>
          <p:cNvSpPr txBox="1"/>
          <p:nvPr/>
        </p:nvSpPr>
        <p:spPr>
          <a:xfrm>
            <a:off x="6472238" y="185738"/>
            <a:ext cx="135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A0FC1-BCBA-CA4A-A026-C4083BF9FF6D}"/>
              </a:ext>
            </a:extLst>
          </p:cNvPr>
          <p:cNvSpPr txBox="1"/>
          <p:nvPr/>
        </p:nvSpPr>
        <p:spPr>
          <a:xfrm>
            <a:off x="9329738" y="657823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D3052-230A-5C4E-B960-B3724CB298A3}"/>
              </a:ext>
            </a:extLst>
          </p:cNvPr>
          <p:cNvSpPr txBox="1"/>
          <p:nvPr/>
        </p:nvSpPr>
        <p:spPr>
          <a:xfrm>
            <a:off x="9329738" y="3986213"/>
            <a:ext cx="46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CCC77-40B3-D34C-9EFE-A02BE1845224}"/>
              </a:ext>
            </a:extLst>
          </p:cNvPr>
          <p:cNvSpPr txBox="1"/>
          <p:nvPr/>
        </p:nvSpPr>
        <p:spPr>
          <a:xfrm>
            <a:off x="5429250" y="3228975"/>
            <a:ext cx="104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baboon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39D85A-AABF-6F44-AC70-EDFFD05B2D1D}"/>
              </a:ext>
            </a:extLst>
          </p:cNvPr>
          <p:cNvSpPr txBox="1"/>
          <p:nvPr/>
        </p:nvSpPr>
        <p:spPr>
          <a:xfrm>
            <a:off x="475488" y="5927465"/>
            <a:ext cx="278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2</a:t>
            </a:r>
          </a:p>
        </p:txBody>
      </p:sp>
    </p:spTree>
    <p:extLst>
      <p:ext uri="{BB962C8B-B14F-4D97-AF65-F5344CB8AC3E}">
        <p14:creationId xmlns:p14="http://schemas.microsoft.com/office/powerpoint/2010/main" val="2202021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43FA59-3406-8240-BD0D-232AF8FF6D2A}"/>
              </a:ext>
            </a:extLst>
          </p:cNvPr>
          <p:cNvSpPr txBox="1"/>
          <p:nvPr/>
        </p:nvSpPr>
        <p:spPr>
          <a:xfrm>
            <a:off x="8839791" y="960475"/>
            <a:ext cx="288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ill Sans MT" panose="020B0502020104020203" pitchFamily="34" charset="77"/>
              </a:rPr>
              <a:t>Raptor</a:t>
            </a:r>
          </a:p>
        </p:txBody>
      </p:sp>
      <p:pic>
        <p:nvPicPr>
          <p:cNvPr id="12" name="Content Placeholder 11" descr="A picture containing text, map, drawing&#10;&#10;Description automatically generated">
            <a:extLst>
              <a:ext uri="{FF2B5EF4-FFF2-40B4-BE49-F238E27FC236}">
                <a16:creationId xmlns:a16="http://schemas.microsoft.com/office/drawing/2014/main" id="{B310DEB1-9FB1-CD42-A749-4AF2B0B46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9" r="3851" b="5928"/>
          <a:stretch/>
        </p:blipFill>
        <p:spPr>
          <a:xfrm rot="16200000">
            <a:off x="1911986" y="-412116"/>
            <a:ext cx="5341459" cy="742076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AC81D7-5C57-0E49-B5ED-89851A359BF0}"/>
              </a:ext>
            </a:extLst>
          </p:cNvPr>
          <p:cNvSpPr txBox="1"/>
          <p:nvPr/>
        </p:nvSpPr>
        <p:spPr>
          <a:xfrm>
            <a:off x="454223" y="5968999"/>
            <a:ext cx="278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3</a:t>
            </a:r>
          </a:p>
        </p:txBody>
      </p:sp>
    </p:spTree>
    <p:extLst>
      <p:ext uri="{BB962C8B-B14F-4D97-AF65-F5344CB8AC3E}">
        <p14:creationId xmlns:p14="http://schemas.microsoft.com/office/powerpoint/2010/main" val="63715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6F995-A2EE-B840-87A7-6B37C6D7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Photo Credits:</a:t>
            </a: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Mary Anning – Wikipedia Public Domain</a:t>
            </a: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Skeletons – clipart-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library.com</a:t>
            </a: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Raptor – Jules Pottle</a:t>
            </a:r>
            <a:br>
              <a:rPr lang="en-US" sz="38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3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60DBB-8BDE-1844-BE59-9A707DA23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42" y="370497"/>
            <a:ext cx="3403507" cy="11231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2FDDA0-7DE0-7142-B6FF-CE82989B5725}"/>
              </a:ext>
            </a:extLst>
          </p:cNvPr>
          <p:cNvSpPr/>
          <p:nvPr/>
        </p:nvSpPr>
        <p:spPr>
          <a:xfrm>
            <a:off x="5161139" y="4883947"/>
            <a:ext cx="2206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© HMDT Music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865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Macintosh PowerPoint</Application>
  <PresentationFormat>Widescreen</PresentationFormat>
  <Paragraphs>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Gill Sans MT</vt:lpstr>
      <vt:lpstr>Office Theme</vt:lpstr>
      <vt:lpstr>Mary Anning Working with Fossils</vt:lpstr>
      <vt:lpstr>Which animal has a skeleton like this?</vt:lpstr>
      <vt:lpstr>Which animal has a skeleton like this?</vt:lpstr>
      <vt:lpstr>PowerPoint Presentation</vt:lpstr>
      <vt:lpstr>Photo Credits:  Mary Anning – Wikipedia Public Domain Skeletons – clipart-library.com Raptor – Jules Pottle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 Anning Working with Fossils</dc:title>
  <dc:creator>Tim Pottle</dc:creator>
  <cp:lastModifiedBy>Tertia Sefton-Green</cp:lastModifiedBy>
  <cp:revision>3</cp:revision>
  <dcterms:created xsi:type="dcterms:W3CDTF">2020-07-21T08:35:19Z</dcterms:created>
  <dcterms:modified xsi:type="dcterms:W3CDTF">2020-11-20T12:53:39Z</dcterms:modified>
</cp:coreProperties>
</file>